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2" r:id="rId3"/>
    <p:sldId id="261" r:id="rId4"/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2"/>
    <p:restoredTop sz="94634"/>
  </p:normalViewPr>
  <p:slideViewPr>
    <p:cSldViewPr snapToGrid="0">
      <p:cViewPr varScale="1">
        <p:scale>
          <a:sx n="108" d="100"/>
          <a:sy n="108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74C56-B853-D8A4-1D4A-351EB6B30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02238E-B20B-0F14-F983-9B41B1CBB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D89C9F-9275-AFCE-F72E-61DB1B4C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1DA29C-17A8-B2D3-BDDF-C6C5C040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721623-EEC5-AA74-AFC5-37E827CE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60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A972A-1731-DE76-C330-A56B2A3A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34DAE7-9F62-D27E-B3B9-085B6CB63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5E2DAC-C913-9143-146C-68608C59B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A4D0ED-0853-EB95-6F08-55A85E6C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128FDB-70AB-2FC8-1644-861D196E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453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3EE17AC-AB6E-FAFB-446E-65322894B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59143E-0EDC-AE2A-954B-2912A4307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7C0D20-4114-897F-EABA-82045AA3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4EA4DE-587D-50DA-E2CA-F81AC8D0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B70A36-B0A1-0C84-9A33-7DD62068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1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05AD0-EECF-8F94-FB14-0A17D3E5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CCE304-7195-1E1B-493D-BF6946FD6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FB9064-2098-E87A-4F36-24972466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4FB99F-16AD-D65C-8750-4F7B0A85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F2C6CC-75E4-AAD9-9F01-F59E7F9C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891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3DDBD-D85B-1A60-89D3-07C3DFAD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8C4279-B2FC-1902-FF35-47FC52420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D9B538-A4B9-FCBA-1A1B-C844D20C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1A4261-00A7-9E10-5080-C7222F4C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D9C170-E917-8553-AB75-DC7A695F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817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39E0E-203B-18D2-F2D0-1253F96C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154DD5-1940-75FF-8499-B1A451449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547262-1BAC-1EB2-A915-C63CFA603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E01345-86E4-F7CA-8F83-66E3752E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69E0BA-727A-92F0-E02A-A7A9106A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BBAA18-F1CE-3FE7-7A6E-D5A38971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230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B9D30-B32E-018A-EC95-4FD12A84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EE7D45-C46E-5A42-03E4-CA4844AA0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C5B595-CB1A-9457-7D32-E4AE69951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B9A98BF-501B-576F-021B-74A29A6DB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FF8980-AB25-7506-3FFC-5B97A695D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5DF2939-95F6-B7B1-3EBD-2B6E1D6C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42496E1-2510-66A2-D83B-9A3AC104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C22F9E7-713A-DB25-13ED-B4980D2C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37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572D7-A3B3-DE19-BB84-DF178B6C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3AC873-BAF0-B8C5-E7AA-1C233224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EB4214-7B1A-8E45-8B69-6638993C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AC08E3-1274-812E-95A8-37CB507E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10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2EFB15-8F03-D735-E3C3-7AD1EC4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CB1D45-D127-FB1A-6D79-3488AFAE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A7BB01-7E21-0F79-0569-8F098A1F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982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8F1AB-D5AB-B650-2796-FB87430D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762CB8-AB01-7FAA-B19C-0E140429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CB4F76-FB5D-AA23-58D5-51D1AB44C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409CBB-F916-A2F2-EF30-898F25E6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1BBD2B-175E-1702-51B4-6762A719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A05A0B-0A9E-08C3-DB95-68EF0E75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8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B36A9-1634-0FF0-B45F-D3162CAF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6479E3A-4937-A4ED-256B-DD62264CD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90D176-9F5B-71C2-3CCC-5F464A65A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1760DD-6D53-9573-59E5-E5AFD4C4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614109-F766-86FB-7BFA-9FE25EDD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DE83DE-DAAF-81A1-1697-EF97F1C9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55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433E256-6374-EE5E-4A00-104C4D32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25AA3B-4BE5-6A2C-E98D-8C2D99FB2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7BB1CA-5C14-7E2D-4652-1B98102B2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35D2-F03B-F340-BC74-4B7D12013AB3}" type="datetimeFigureOut">
              <a:rPr lang="nl-BE" smtClean="0"/>
              <a:t>12/04/2023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BD7F99-3A09-77BD-AFA9-67069789F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0C9809-BF4F-B9AF-791C-FEC4BFEAF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F3EBD-E816-5D4C-874C-028F0492DB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603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buitenshuis, spoor, wit&#10;&#10;Automatisch gegenereerde beschrijving">
            <a:extLst>
              <a:ext uri="{FF2B5EF4-FFF2-40B4-BE49-F238E27FC236}">
                <a16:creationId xmlns:a16="http://schemas.microsoft.com/office/drawing/2014/main" id="{C3E62C03-089F-1A83-41CA-2A18F28F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377" y="89378"/>
            <a:ext cx="6985191" cy="65709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19936A74-88C6-2EFA-5D74-AE22249E4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5914978"/>
            <a:ext cx="1035050" cy="1035050"/>
          </a:xfrm>
          <a:prstGeom prst="rect">
            <a:avLst/>
          </a:prstGeom>
        </p:spPr>
      </p:pic>
      <p:pic>
        <p:nvPicPr>
          <p:cNvPr id="8" name="Afbeelding 7" descr="Afbeelding met logo&#10;&#10;Automatisch gegenereerde beschrijving">
            <a:extLst>
              <a:ext uri="{FF2B5EF4-FFF2-40B4-BE49-F238E27FC236}">
                <a16:creationId xmlns:a16="http://schemas.microsoft.com/office/drawing/2014/main" id="{836E2CF3-AB1E-667E-920C-98CBBDD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00" y="6007957"/>
            <a:ext cx="1373628" cy="849092"/>
          </a:xfrm>
          <a:prstGeom prst="rect">
            <a:avLst/>
          </a:prstGeom>
        </p:spPr>
      </p:pic>
      <p:pic>
        <p:nvPicPr>
          <p:cNvPr id="10" name="Afbeelding 9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C2A46B8-44D1-194D-60E2-8C2E7C66B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6" y="6204669"/>
            <a:ext cx="848581" cy="45566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4C5E7FA-BD2C-F2BA-B4E4-3BC7201B48E7}"/>
              </a:ext>
            </a:extLst>
          </p:cNvPr>
          <p:cNvSpPr txBox="1"/>
          <p:nvPr/>
        </p:nvSpPr>
        <p:spPr>
          <a:xfrm>
            <a:off x="666892" y="89378"/>
            <a:ext cx="23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latin typeface="AkkuratStd" panose="020B0504020101020102" pitchFamily="34" charset="77"/>
              </a:rPr>
              <a:t>Stationplein</a:t>
            </a:r>
            <a:r>
              <a:rPr lang="nl-BE" dirty="0">
                <a:latin typeface="AkkuratStd" panose="020B0504020101020102" pitchFamily="34" charset="77"/>
              </a:rPr>
              <a:t> Borgloon</a:t>
            </a:r>
          </a:p>
        </p:txBody>
      </p:sp>
    </p:spTree>
    <p:extLst>
      <p:ext uri="{BB962C8B-B14F-4D97-AF65-F5344CB8AC3E}">
        <p14:creationId xmlns:p14="http://schemas.microsoft.com/office/powerpoint/2010/main" val="336596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diagram&#10;&#10;Automatisch gegenereerde beschrijving">
            <a:extLst>
              <a:ext uri="{FF2B5EF4-FFF2-40B4-BE49-F238E27FC236}">
                <a16:creationId xmlns:a16="http://schemas.microsoft.com/office/drawing/2014/main" id="{3AAA33D5-C1BE-91B0-158E-1E79EA7D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1"/>
          <a:stretch/>
        </p:blipFill>
        <p:spPr>
          <a:xfrm rot="960000">
            <a:off x="-279399" y="-180895"/>
            <a:ext cx="12420600" cy="79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901DF-5F6B-F204-A83E-F154E2A2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65494-C10C-FA0C-7426-CCA8EC75F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diagram&#10;&#10;Automatisch gegenereerde beschrijving">
            <a:extLst>
              <a:ext uri="{FF2B5EF4-FFF2-40B4-BE49-F238E27FC236}">
                <a16:creationId xmlns:a16="http://schemas.microsoft.com/office/drawing/2014/main" id="{D5323051-2DF6-EB58-5431-86AD5488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0000">
            <a:off x="-1253719" y="-746846"/>
            <a:ext cx="14930393" cy="93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9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D7E195-FDA5-1C09-A654-7E58862A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"/>
          <a:stretch/>
        </p:blipFill>
        <p:spPr>
          <a:xfrm>
            <a:off x="-4639" y="368061"/>
            <a:ext cx="12196639" cy="61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4B0CB7-97B0-7205-612F-7D6756FA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15265" r="4395" b="25928"/>
          <a:stretch/>
        </p:blipFill>
        <p:spPr>
          <a:xfrm>
            <a:off x="4661377" y="89378"/>
            <a:ext cx="7026442" cy="32313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6E0301-C1B8-0C64-8993-BADEA7CD4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0598" r="5547" b="20598"/>
          <a:stretch/>
        </p:blipFill>
        <p:spPr>
          <a:xfrm>
            <a:off x="4661377" y="3429000"/>
            <a:ext cx="6985191" cy="32313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CDC068-A09F-6090-C69F-0459583C31A6}"/>
              </a:ext>
            </a:extLst>
          </p:cNvPr>
          <p:cNvSpPr txBox="1"/>
          <p:nvPr/>
        </p:nvSpPr>
        <p:spPr>
          <a:xfrm>
            <a:off x="666892" y="89378"/>
            <a:ext cx="23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kkuratStd" panose="020B0504020101020102" pitchFamily="34" charset="77"/>
              </a:rPr>
              <a:t>paviljoen</a:t>
            </a:r>
          </a:p>
        </p:txBody>
      </p:sp>
    </p:spTree>
    <p:extLst>
      <p:ext uri="{BB962C8B-B14F-4D97-AF65-F5344CB8AC3E}">
        <p14:creationId xmlns:p14="http://schemas.microsoft.com/office/powerpoint/2010/main" val="377354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13A0E79-57C7-F776-3B50-930563FA5704}"/>
              </a:ext>
            </a:extLst>
          </p:cNvPr>
          <p:cNvSpPr txBox="1"/>
          <p:nvPr/>
        </p:nvSpPr>
        <p:spPr>
          <a:xfrm>
            <a:off x="666892" y="89378"/>
            <a:ext cx="23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kkuratStd" panose="020B0504020101020102" pitchFamily="34" charset="77"/>
              </a:rPr>
              <a:t>fietsverhuur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6EFCB9-DC16-D399-A3CF-FDBD82F1E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51897" r="50434"/>
          <a:stretch/>
        </p:blipFill>
        <p:spPr>
          <a:xfrm>
            <a:off x="3169462" y="89378"/>
            <a:ext cx="8724612" cy="69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6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30FF6A-EFF6-EB4D-C1D6-7D941D48DA3E}"/>
              </a:ext>
            </a:extLst>
          </p:cNvPr>
          <p:cNvSpPr txBox="1"/>
          <p:nvPr/>
        </p:nvSpPr>
        <p:spPr>
          <a:xfrm>
            <a:off x="666892" y="89378"/>
            <a:ext cx="236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kkuratStd" panose="020B0504020101020102" pitchFamily="34" charset="77"/>
              </a:rPr>
              <a:t>2 bushaltes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1CAD89-434B-3236-974F-EE8BDE13C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76622" r="33420" b="5507"/>
          <a:stretch/>
        </p:blipFill>
        <p:spPr>
          <a:xfrm>
            <a:off x="2413191" y="2717022"/>
            <a:ext cx="9728390" cy="25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995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D6FB51819FE14FB6B468F6CBE9CD96" ma:contentTypeVersion="19" ma:contentTypeDescription="Create a new document." ma:contentTypeScope="" ma:versionID="f1d46f253d4eb9d3b79f04f8bfbf377a">
  <xsd:schema xmlns:xsd="http://www.w3.org/2001/XMLSchema" xmlns:xs="http://www.w3.org/2001/XMLSchema" xmlns:p="http://schemas.microsoft.com/office/2006/metadata/properties" xmlns:ns2="8a9caf32-2b60-4b91-a21d-aa7969a098ed" xmlns:ns3="ad46c104-6938-4751-865d-fce4ce64394f" targetNamespace="http://schemas.microsoft.com/office/2006/metadata/properties" ma:root="true" ma:fieldsID="2d95c85fc31b17f24a1b3995a08c9b9e" ns2:_="" ns3:_="">
    <xsd:import namespace="8a9caf32-2b60-4b91-a21d-aa7969a098ed"/>
    <xsd:import namespace="ad46c104-6938-4751-865d-fce4ce6439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Accord_x002d_cadr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caf32-2b60-4b91-a21d-aa7969a098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26db01a-0bf2-4c1c-8f70-057ed5b25f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Accord_x002d_cadre" ma:index="24" nillable="true" ma:displayName="Accord-cadre" ma:format="Dropdown" ma:internalName="Accord_x002d_cadr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46c104-6938-4751-865d-fce4ce643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201a09-41b1-4079-81ba-1dc89232a104}" ma:internalName="TaxCatchAll" ma:showField="CatchAllData" ma:web="ad46c104-6938-4751-865d-fce4ce643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ord_x002d_cadre xmlns="8a9caf32-2b60-4b91-a21d-aa7969a098ed" xsi:nil="true"/>
    <TaxCatchAll xmlns="ad46c104-6938-4751-865d-fce4ce64394f" xsi:nil="true"/>
    <lcf76f155ced4ddcb4097134ff3c332f xmlns="8a9caf32-2b60-4b91-a21d-aa7969a098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777D81-FD58-442C-8418-ACD1345D4A72}"/>
</file>

<file path=customXml/itemProps2.xml><?xml version="1.0" encoding="utf-8"?>
<ds:datastoreItem xmlns:ds="http://schemas.openxmlformats.org/officeDocument/2006/customXml" ds:itemID="{13E33394-A20D-4618-8DBD-813F79026109}"/>
</file>

<file path=customXml/itemProps3.xml><?xml version="1.0" encoding="utf-8"?>
<ds:datastoreItem xmlns:ds="http://schemas.openxmlformats.org/officeDocument/2006/customXml" ds:itemID="{C9E24021-824A-4CA3-95A3-414B5F458EC7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</Words>
  <Application>Microsoft Office PowerPoint</Application>
  <PresentationFormat>Breedbeeld</PresentationFormat>
  <Paragraphs>4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AkkuratStd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Luk Santermans</dc:creator>
  <cp:lastModifiedBy>Pieter Claes</cp:lastModifiedBy>
  <cp:revision>2</cp:revision>
  <dcterms:created xsi:type="dcterms:W3CDTF">2023-04-12T11:32:58Z</dcterms:created>
  <dcterms:modified xsi:type="dcterms:W3CDTF">2023-04-12T14:43:36Z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0x0101002ED6FB51819FE14FB6B468F6CBE9CD96</vt:lpwstr>
  </property>
</Properties>
</file>